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0000"/>
    <a:srgbClr val="C58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3651" autoAdjust="0"/>
  </p:normalViewPr>
  <p:slideViewPr>
    <p:cSldViewPr>
      <p:cViewPr varScale="1">
        <p:scale>
          <a:sx n="102" d="100"/>
          <a:sy n="102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238B5-8E64-4BBD-981D-C8E3C43B0E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359DA-2608-4B58-A567-A24AE3D9B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359DA-2608-4B58-A567-A24AE3D9B89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31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13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08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8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59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37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0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6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36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8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9B7A-769D-4170-9988-D34DFE5A112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6DB2C-C62E-4F21-BBB2-634EB4DD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0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97838">
            <a:off x="1462156" y="3732990"/>
            <a:ext cx="273835" cy="74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ounded Rectangle 31"/>
          <p:cNvSpPr/>
          <p:nvPr/>
        </p:nvSpPr>
        <p:spPr>
          <a:xfrm>
            <a:off x="1068760" y="4642677"/>
            <a:ext cx="312548" cy="758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636713" y="4626247"/>
            <a:ext cx="324036" cy="774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563974" y="3271365"/>
            <a:ext cx="914400" cy="1382255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 rot="13764491">
            <a:off x="420717" y="3637466"/>
            <a:ext cx="296893" cy="93610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75757" y="1947328"/>
            <a:ext cx="1090835" cy="1324037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53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55784" y="261131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733067" y="395113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2490424" y="430542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3587520" y="438180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827791" y="533978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85259" y="535907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04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78501" y="2621120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755784" y="3960942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2513141" y="4315234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3610237" y="4391610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850508" y="5349588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307976" y="5368882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6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83320" y="2627746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3160603" y="3967568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2917960" y="4321860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4015056" y="4398236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255327" y="5356214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712795" y="5375508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5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57830" y="2607759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3635113" y="3947581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3392470" y="4301873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4489566" y="4378249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729837" y="5336227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187305" y="5355521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96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32340" y="261438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109623" y="395420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3866980" y="430849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4964076" y="438487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204347" y="534285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661815" y="536214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54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797473" y="2621011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774756" y="3960833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4532113" y="4315125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5629209" y="4391501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869480" y="5349479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326948" y="5368773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58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963672" y="2627637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940955" y="3967459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4698312" y="4321751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5795408" y="4398127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5035679" y="5356105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493147" y="5375399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0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438182" y="2619048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5415465" y="3958870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5172822" y="4313162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6269918" y="4389538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5510189" y="5347516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967657" y="5366810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57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57610" y="2648354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5834893" y="3988176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5592250" y="4342468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6689346" y="4418844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5929617" y="5376822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6387085" y="5396116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84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157684" y="2704871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6134967" y="4044693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5892324" y="4398985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6989420" y="4475361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229691" y="5433339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6687159" y="5452633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0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66769" y="2518341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1197310" y="3864789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269317" y="5300610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726785" y="5319904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931950" y="4227668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2029046" y="4304044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2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625218" y="2561327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6602501" y="3901149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6359858" y="4255441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7456954" y="4331817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697225" y="5289795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154693" y="5309089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933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41574" y="2668746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7018857" y="4008568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6776214" y="4362860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7873310" y="4439236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113581" y="5397214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571049" y="5416508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91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259013" y="263818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7236296" y="397800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6993653" y="433229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8090749" y="440867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331020" y="536665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788488" y="538594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8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8678091" y="4653136"/>
            <a:ext cx="33885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7384856" y="2776664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7384856" y="4132341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 rot="2460215">
            <a:off x="7119496" y="4470778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rot="13584420">
            <a:off x="8216592" y="4547154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456863" y="5505132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914331" y="5524426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850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2060848"/>
            <a:ext cx="86409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043608" y="1412776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95936" y="1736812"/>
            <a:ext cx="1872208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95936" y="2420888"/>
            <a:ext cx="792088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95937" y="4294212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995937" y="2996952"/>
            <a:ext cx="187220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15816" y="2996952"/>
            <a:ext cx="3600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388837" y="3019062"/>
            <a:ext cx="3600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 flipH="1">
            <a:off x="2859326" y="2018454"/>
            <a:ext cx="4730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9326" y="2708920"/>
            <a:ext cx="88955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568857" y="5589240"/>
            <a:ext cx="1800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568857" y="5517232"/>
            <a:ext cx="571095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568857" y="6093296"/>
            <a:ext cx="57109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568857" y="5877272"/>
            <a:ext cx="57109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572000" y="5949280"/>
            <a:ext cx="1440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076056" y="5949280"/>
            <a:ext cx="1440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572000" y="5733256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580112" y="5157192"/>
            <a:ext cx="45719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602971" y="5787262"/>
            <a:ext cx="409189" cy="612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292080" y="6381328"/>
            <a:ext cx="31089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18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7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89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89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29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76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66769" y="2518341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1197310" y="3864789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269317" y="5300610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726785" y="5319904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931950" y="4227668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2029046" y="4304044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269317" y="5281316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1726785" y="5300610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1269317" y="5262022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1726785" y="5281316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9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4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8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5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05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88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96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02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899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98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15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55784" y="261131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733067" y="395113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2490424" y="430542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3587520" y="438180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827791" y="533978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85259" y="535907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40667" y="4874324"/>
            <a:ext cx="864096" cy="7920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48679" y="5666412"/>
            <a:ext cx="648072" cy="80473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48679" y="6471143"/>
            <a:ext cx="162881" cy="3868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49839" y="6471143"/>
            <a:ext cx="146912" cy="3868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96751" y="5877272"/>
            <a:ext cx="378905" cy="1915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flipH="1">
            <a:off x="611560" y="5124469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4644008" y="2204864"/>
            <a:ext cx="36004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877831" y="5090348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49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55784" y="261131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733067" y="395113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2490424" y="430542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3587520" y="438180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827791" y="533978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85259" y="535907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3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55784" y="261131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733067" y="395113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2490424" y="430542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3587520" y="438180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827791" y="533978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85259" y="535907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55784" y="261131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733067" y="395113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2490424" y="430542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3587520" y="438180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827791" y="533978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85259" y="535907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49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55784" y="261131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733067" y="395113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2490424" y="430542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3587520" y="438180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827791" y="533978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85259" y="535907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65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55784" y="2611315"/>
            <a:ext cx="1202432" cy="1346448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733067" y="3951137"/>
            <a:ext cx="1058950" cy="1455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rot="2460215">
            <a:off x="2490424" y="4305429"/>
            <a:ext cx="288032" cy="7293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3584420">
            <a:off x="3587520" y="4381805"/>
            <a:ext cx="680310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827791" y="5339783"/>
            <a:ext cx="309201" cy="811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85259" y="5359077"/>
            <a:ext cx="3346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27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"/>
    </mc:Choice>
    <mc:Fallback>
      <p:transition spd="slow" advClick="0" advTm="23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</Words>
  <Application>Microsoft Office PowerPoint</Application>
  <PresentationFormat>On-screen Show (4:3)</PresentationFormat>
  <Paragraphs>1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barnard</dc:creator>
  <cp:lastModifiedBy>alexander barnard</cp:lastModifiedBy>
  <cp:revision>36</cp:revision>
  <dcterms:created xsi:type="dcterms:W3CDTF">2019-01-08T14:23:46Z</dcterms:created>
  <dcterms:modified xsi:type="dcterms:W3CDTF">2019-01-29T15:01:22Z</dcterms:modified>
</cp:coreProperties>
</file>