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28" autoAdjust="0"/>
  </p:normalViewPr>
  <p:slideViewPr>
    <p:cSldViewPr>
      <p:cViewPr>
        <p:scale>
          <a:sx n="75" d="100"/>
          <a:sy n="75" d="100"/>
        </p:scale>
        <p:origin x="-576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9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4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41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0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13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3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0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5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28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50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60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BD1C0-C9AC-46CD-87D2-21A2DC3F99F3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03AC5-A222-4562-B5FA-1D102B67EB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20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85107" y="1692156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163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2609945" y="1728469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8548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3013139" y="1728469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30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3457158" y="1772816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1993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3868781" y="1772816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306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090901" y="1772816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0661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429192" y="1727595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1478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4788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669796" y="1745706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255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4788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910400" y="1772816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6604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4788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910400" y="1772816"/>
            <a:ext cx="1809336" cy="2821833"/>
            <a:chOff x="320202" y="1729064"/>
            <a:chExt cx="1809336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809336" cy="2821833"/>
              <a:chOff x="1348043" y="1675252"/>
              <a:chExt cx="1809336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89939" y="3205361"/>
                <a:ext cx="700779" cy="834101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8233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273764" y="1707824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3078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462422" y="1707824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231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745317" y="1707824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6731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949798" y="1707824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5072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154279" y="1707824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8614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394883" y="1728078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8154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1753882" y="1702678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7589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3509" y="-1115780"/>
            <a:ext cx="9158194" cy="765744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miley Face 3"/>
          <p:cNvSpPr/>
          <p:nvPr/>
        </p:nvSpPr>
        <p:spPr>
          <a:xfrm>
            <a:off x="4656896" y="4796686"/>
            <a:ext cx="1047042" cy="1224136"/>
          </a:xfrm>
          <a:prstGeom prst="smileyFac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Data 10"/>
          <p:cNvSpPr/>
          <p:nvPr/>
        </p:nvSpPr>
        <p:spPr>
          <a:xfrm>
            <a:off x="1325523" y="6332968"/>
            <a:ext cx="342038" cy="74851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>
            <a:off x="1363867" y="5853158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rapezoid 15"/>
          <p:cNvSpPr/>
          <p:nvPr/>
        </p:nvSpPr>
        <p:spPr>
          <a:xfrm>
            <a:off x="6299545" y="5818979"/>
            <a:ext cx="1224136" cy="1004842"/>
          </a:xfrm>
          <a:prstGeom prst="trapezoid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>
            <a:off x="1822651" y="0"/>
            <a:ext cx="1381197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59045" y="3462634"/>
            <a:ext cx="792088" cy="708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7380312" y="404664"/>
            <a:ext cx="1008112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8600603" y="4567468"/>
            <a:ext cx="449071" cy="1453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762670" y="3541818"/>
            <a:ext cx="1381330" cy="3360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07504" y="4497085"/>
            <a:ext cx="7704856" cy="267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2121210" y="1702678"/>
            <a:ext cx="1502449" cy="2821833"/>
            <a:chOff x="320202" y="1729064"/>
            <a:chExt cx="1502449" cy="2821833"/>
          </a:xfrm>
        </p:grpSpPr>
        <p:grpSp>
          <p:nvGrpSpPr>
            <p:cNvPr id="20" name="Group 19"/>
            <p:cNvGrpSpPr/>
            <p:nvPr/>
          </p:nvGrpSpPr>
          <p:grpSpPr>
            <a:xfrm>
              <a:off x="320202" y="1729064"/>
              <a:ext cx="1502449" cy="2821833"/>
              <a:chOff x="1348043" y="1675252"/>
              <a:chExt cx="1502449" cy="2821833"/>
            </a:xfrm>
          </p:grpSpPr>
          <p:sp>
            <p:nvSpPr>
              <p:cNvPr id="10" name="Flowchart: Data 9"/>
              <p:cNvSpPr/>
              <p:nvPr/>
            </p:nvSpPr>
            <p:spPr>
              <a:xfrm>
                <a:off x="1588647" y="3703347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3" name="Parallelogram 12"/>
              <p:cNvSpPr/>
              <p:nvPr/>
            </p:nvSpPr>
            <p:spPr>
              <a:xfrm rot="15828567">
                <a:off x="2371979" y="2797413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Flowchart: Data 14"/>
              <p:cNvSpPr/>
              <p:nvPr/>
            </p:nvSpPr>
            <p:spPr>
              <a:xfrm>
                <a:off x="2116907" y="3748568"/>
                <a:ext cx="342038" cy="748517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1348043" y="1675252"/>
                <a:ext cx="1224136" cy="2250534"/>
                <a:chOff x="1348789" y="1605195"/>
                <a:chExt cx="1224136" cy="2250534"/>
              </a:xfrm>
            </p:grpSpPr>
            <p:sp>
              <p:nvSpPr>
                <p:cNvPr id="6" name="Trapezoid 5"/>
                <p:cNvSpPr/>
                <p:nvPr/>
              </p:nvSpPr>
              <p:spPr>
                <a:xfrm>
                  <a:off x="1348789" y="2850887"/>
                  <a:ext cx="1224136" cy="1004842"/>
                </a:xfrm>
                <a:prstGeom prst="trapezoid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Smiley Face 13"/>
                <p:cNvSpPr/>
                <p:nvPr/>
              </p:nvSpPr>
              <p:spPr>
                <a:xfrm>
                  <a:off x="1412649" y="1605195"/>
                  <a:ext cx="1047042" cy="1224136"/>
                </a:xfrm>
                <a:prstGeom prst="smileyFace">
                  <a:avLst/>
                </a:prstGeom>
                <a:solidFill>
                  <a:srgbClr val="FFCC99"/>
                </a:solidFill>
                <a:ln>
                  <a:solidFill>
                    <a:schemeClr val="accent6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17" name="Parallelogram 16"/>
              <p:cNvSpPr/>
              <p:nvPr/>
            </p:nvSpPr>
            <p:spPr>
              <a:xfrm rot="15828567">
                <a:off x="2356155" y="3243009"/>
                <a:ext cx="432048" cy="524978"/>
              </a:xfrm>
              <a:prstGeom prst="parallelogram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45" y="3117024"/>
              <a:ext cx="1119901" cy="7388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708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"/>
    </mc:Choice>
    <mc:Fallback xmlns="">
      <p:transition spd="slow" advClick="0" advTm="1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purvis</dc:creator>
  <cp:lastModifiedBy>Jennie Dixon</cp:lastModifiedBy>
  <cp:revision>14</cp:revision>
  <dcterms:created xsi:type="dcterms:W3CDTF">2019-01-08T14:25:33Z</dcterms:created>
  <dcterms:modified xsi:type="dcterms:W3CDTF">2019-01-15T15:05:11Z</dcterms:modified>
</cp:coreProperties>
</file>