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3" r:id="rId3"/>
    <p:sldId id="257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340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19113-25C6-470C-AF36-937AE6A902E5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68426-250F-424A-AB7B-3E4F4D1F1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2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68426-250F-424A-AB7B-3E4F4D1F1CB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2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DB4-A33B-4B3C-B152-69CBB45E6A9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6BC-B63D-4180-AECD-3816223A7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3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DB4-A33B-4B3C-B152-69CBB45E6A9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6BC-B63D-4180-AECD-3816223A7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02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DB4-A33B-4B3C-B152-69CBB45E6A9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6BC-B63D-4180-AECD-3816223A7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DB4-A33B-4B3C-B152-69CBB45E6A9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6BC-B63D-4180-AECD-3816223A7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9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DB4-A33B-4B3C-B152-69CBB45E6A9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6BC-B63D-4180-AECD-3816223A7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79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DB4-A33B-4B3C-B152-69CBB45E6A9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6BC-B63D-4180-AECD-3816223A7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8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DB4-A33B-4B3C-B152-69CBB45E6A9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6BC-B63D-4180-AECD-3816223A7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20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DB4-A33B-4B3C-B152-69CBB45E6A9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6BC-B63D-4180-AECD-3816223A7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06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DB4-A33B-4B3C-B152-69CBB45E6A9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6BC-B63D-4180-AECD-3816223A7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74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DB4-A33B-4B3C-B152-69CBB45E6A9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6BC-B63D-4180-AECD-3816223A7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DB4-A33B-4B3C-B152-69CBB45E6A9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6BC-B63D-4180-AECD-3816223A7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8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8DB4-A33B-4B3C-B152-69CBB45E6A97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D36BC-B63D-4180-AECD-3816223A7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7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26007" y="1062755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8691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729716" y="1108793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2492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980167" y="1081332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7170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105392" y="1065381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9541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247831" y="1084280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2449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373056" y="1106767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8946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623507" y="1106767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3879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748732" y="1106767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9534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659511" y="1106767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9534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156176" y="1196752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Rounded Rectangular Callout 2"/>
          <p:cNvSpPr/>
          <p:nvPr/>
        </p:nvSpPr>
        <p:spPr>
          <a:xfrm>
            <a:off x="6965477" y="343566"/>
            <a:ext cx="1763688" cy="86409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Liverpool win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71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50"/>
    </mc:Choice>
    <mc:Fallback>
      <p:transition spd="slow" advClick="0" advTm="45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ular Callout 8"/>
          <p:cNvSpPr/>
          <p:nvPr/>
        </p:nvSpPr>
        <p:spPr>
          <a:xfrm>
            <a:off x="1115616" y="332656"/>
            <a:ext cx="5616624" cy="55446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0" dirty="0" smtClean="0"/>
              <a:t>The end by </a:t>
            </a:r>
            <a:r>
              <a:rPr lang="en-GB" sz="7000" dirty="0" err="1" smtClean="0"/>
              <a:t>Rayaan</a:t>
            </a:r>
            <a:endParaRPr lang="en-GB" sz="7000" dirty="0"/>
          </a:p>
        </p:txBody>
      </p:sp>
    </p:spTree>
    <p:extLst>
      <p:ext uri="{BB962C8B-B14F-4D97-AF65-F5344CB8AC3E}">
        <p14:creationId xmlns:p14="http://schemas.microsoft.com/office/powerpoint/2010/main" val="138200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26007" y="1062755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8041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076458" y="1062755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025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076458" y="1062755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8109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218897" y="1062755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Rounded Rectangular Callout 4"/>
          <p:cNvSpPr/>
          <p:nvPr/>
        </p:nvSpPr>
        <p:spPr>
          <a:xfrm>
            <a:off x="2123728" y="116632"/>
            <a:ext cx="1296144" cy="101813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Lets go to the LFC match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72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"/>
    </mc:Choice>
    <mc:Fallback>
      <p:transition spd="slow" advClick="0" advTm="4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344122" y="1064886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2398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740166" y="1064886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0622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990617" y="1048935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13226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587277" y="1124744"/>
            <a:ext cx="1368152" cy="4536504"/>
            <a:chOff x="1331640" y="1340768"/>
            <a:chExt cx="1368152" cy="4536504"/>
          </a:xfrm>
        </p:grpSpPr>
        <p:sp>
          <p:nvSpPr>
            <p:cNvPr id="4" name="Rectangle 3"/>
            <p:cNvSpPr/>
            <p:nvPr/>
          </p:nvSpPr>
          <p:spPr>
            <a:xfrm>
              <a:off x="1582091" y="2677019"/>
              <a:ext cx="576064" cy="1832101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Oval 1"/>
            <p:cNvSpPr/>
            <p:nvPr/>
          </p:nvSpPr>
          <p:spPr>
            <a:xfrm>
              <a:off x="1331640" y="1340768"/>
              <a:ext cx="1080120" cy="1368152"/>
            </a:xfrm>
            <a:prstGeom prst="ellipse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582091" y="3140968"/>
              <a:ext cx="1117701" cy="216024"/>
            </a:xfrm>
            <a:prstGeom prst="flowChartTerminator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1582091" y="4509120"/>
              <a:ext cx="181597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1871700" y="4509120"/>
              <a:ext cx="180020" cy="1368152"/>
            </a:xfrm>
            <a:prstGeom prst="flowChartTerminator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82091" y="4509120"/>
              <a:ext cx="288032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70123" y="4509120"/>
              <a:ext cx="270818" cy="504056"/>
            </a:xfrm>
            <a:prstGeom prst="rect">
              <a:avLst/>
            </a:prstGeom>
            <a:solidFill>
              <a:srgbClr val="BE34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4798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"/>
    </mc:Choice>
    <mc:Fallback xmlns="">
      <p:transition spd="slow" advClick="0" advTm="15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13</Words>
  <Application>Microsoft Office PowerPoint</Application>
  <PresentationFormat>On-screen Show (4:3)</PresentationFormat>
  <Paragraphs>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alesha robinson</dc:creator>
  <cp:lastModifiedBy>Adam</cp:lastModifiedBy>
  <cp:revision>26</cp:revision>
  <dcterms:created xsi:type="dcterms:W3CDTF">2019-01-08T14:25:45Z</dcterms:created>
  <dcterms:modified xsi:type="dcterms:W3CDTF">2019-01-30T22:18:49Z</dcterms:modified>
</cp:coreProperties>
</file>