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9" r:id="rId4"/>
    <p:sldId id="270" r:id="rId5"/>
    <p:sldId id="271" r:id="rId6"/>
    <p:sldId id="259" r:id="rId7"/>
    <p:sldId id="258" r:id="rId8"/>
    <p:sldId id="261" r:id="rId9"/>
    <p:sldId id="260" r:id="rId10"/>
    <p:sldId id="262" r:id="rId11"/>
    <p:sldId id="263" r:id="rId12"/>
    <p:sldId id="268" r:id="rId13"/>
    <p:sldId id="264" r:id="rId14"/>
    <p:sldId id="265" r:id="rId15"/>
    <p:sldId id="266" r:id="rId16"/>
    <p:sldId id="26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44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0CD55-E7A0-49B0-9E0C-2880F9DE3F4A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14B1-053F-4339-A848-8AC4647926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4031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0CD55-E7A0-49B0-9E0C-2880F9DE3F4A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14B1-053F-4339-A848-8AC4647926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7660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0CD55-E7A0-49B0-9E0C-2880F9DE3F4A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14B1-053F-4339-A848-8AC4647926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1340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0CD55-E7A0-49B0-9E0C-2880F9DE3F4A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14B1-053F-4339-A848-8AC4647926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4471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0CD55-E7A0-49B0-9E0C-2880F9DE3F4A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14B1-053F-4339-A848-8AC4647926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7503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0CD55-E7A0-49B0-9E0C-2880F9DE3F4A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14B1-053F-4339-A848-8AC4647926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2183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0CD55-E7A0-49B0-9E0C-2880F9DE3F4A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14B1-053F-4339-A848-8AC4647926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0588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0CD55-E7A0-49B0-9E0C-2880F9DE3F4A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14B1-053F-4339-A848-8AC4647926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476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0CD55-E7A0-49B0-9E0C-2880F9DE3F4A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14B1-053F-4339-A848-8AC4647926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970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0CD55-E7A0-49B0-9E0C-2880F9DE3F4A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14B1-053F-4339-A848-8AC4647926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7836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0CD55-E7A0-49B0-9E0C-2880F9DE3F4A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14B1-053F-4339-A848-8AC4647926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4057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0CD55-E7A0-49B0-9E0C-2880F9DE3F4A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7A14B1-053F-4339-A848-8AC4647926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4115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308016"/>
          </a:xfrm>
        </p:spPr>
        <p:txBody>
          <a:bodyPr>
            <a:noAutofit/>
          </a:bodyPr>
          <a:lstStyle/>
          <a:p>
            <a:r>
              <a:rPr lang="en-GB" sz="4000" dirty="0" smtClean="0">
                <a:solidFill>
                  <a:srgbClr val="7030A0"/>
                </a:solidFill>
              </a:rPr>
              <a:t>W.A.L.T. Read and write poems about Easter.</a:t>
            </a:r>
            <a:endParaRPr lang="en-GB" sz="4000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2979" y="3229059"/>
            <a:ext cx="8265695" cy="1655762"/>
          </a:xfrm>
        </p:spPr>
        <p:txBody>
          <a:bodyPr>
            <a:noAutofit/>
          </a:bodyPr>
          <a:lstStyle/>
          <a:p>
            <a:r>
              <a:rPr lang="en-GB" sz="3200" dirty="0" smtClean="0"/>
              <a:t>W.I.L.F.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200" dirty="0" smtClean="0"/>
              <a:t>You can be a text detective, to find out what a poem is about;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200" dirty="0" smtClean="0"/>
              <a:t>You can find the features of a good poem;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200" dirty="0" smtClean="0"/>
              <a:t>You can write a poem to put into your Easter card.</a:t>
            </a:r>
            <a:endParaRPr lang="en-GB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53795" y="1988398"/>
            <a:ext cx="2109399" cy="1682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5102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06648" y="365126"/>
            <a:ext cx="5824331" cy="6108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6663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85887" y="365126"/>
            <a:ext cx="6346671" cy="6197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72885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477085"/>
          </a:xfrm>
        </p:spPr>
        <p:txBody>
          <a:bodyPr>
            <a:normAutofit fontScale="90000"/>
          </a:bodyPr>
          <a:lstStyle/>
          <a:p>
            <a:r>
              <a:rPr lang="en-GB" sz="3200" u="sng" dirty="0" smtClean="0"/>
              <a:t>Optional Task for Thursday or Friday</a:t>
            </a:r>
            <a:endParaRPr lang="en-GB" sz="3200" u="sng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3482" y="2303970"/>
            <a:ext cx="2966526" cy="195521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0" y="842211"/>
            <a:ext cx="7492666" cy="133358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3482" y="4387350"/>
            <a:ext cx="2966526" cy="192564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269584" y="2358034"/>
            <a:ext cx="3504195" cy="3677930"/>
          </a:xfrm>
          <a:prstGeom prst="rect">
            <a:avLst/>
          </a:prstGeom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Twinkl"/>
              </a:rPr>
              <a:t>Joyously	</a:t>
            </a:r>
            <a:endParaRPr lang="en-GB" sz="2800" dirty="0" smtClean="0">
              <a:solidFill>
                <a:srgbClr val="000000"/>
              </a:solidFill>
              <a:latin typeface="Twinkl"/>
            </a:endParaRPr>
          </a:p>
          <a:p>
            <a:endParaRPr lang="en-GB" sz="2800" dirty="0">
              <a:solidFill>
                <a:srgbClr val="000000"/>
              </a:solidFill>
              <a:latin typeface="Twinkl"/>
            </a:endParaRPr>
          </a:p>
          <a:p>
            <a:r>
              <a:rPr lang="en-GB" sz="2800" dirty="0" smtClean="0">
                <a:solidFill>
                  <a:srgbClr val="000000"/>
                </a:solidFill>
                <a:latin typeface="Twinkl"/>
              </a:rPr>
              <a:t>Without hesitation</a:t>
            </a:r>
          </a:p>
          <a:p>
            <a:endParaRPr lang="en-GB" sz="2800" dirty="0">
              <a:solidFill>
                <a:srgbClr val="000000"/>
              </a:solidFill>
              <a:latin typeface="Twinkl"/>
            </a:endParaRPr>
          </a:p>
          <a:p>
            <a:r>
              <a:rPr lang="en-GB" sz="2800" dirty="0" smtClean="0">
                <a:solidFill>
                  <a:srgbClr val="000000"/>
                </a:solidFill>
                <a:latin typeface="Twinkl"/>
              </a:rPr>
              <a:t>In </a:t>
            </a:r>
            <a:r>
              <a:rPr lang="en-GB" sz="2800" dirty="0">
                <a:solidFill>
                  <a:srgbClr val="000000"/>
                </a:solidFill>
                <a:latin typeface="Twinkl"/>
              </a:rPr>
              <a:t>the blink of an </a:t>
            </a:r>
            <a:r>
              <a:rPr lang="en-GB" sz="2800" dirty="0" smtClean="0">
                <a:solidFill>
                  <a:srgbClr val="000000"/>
                </a:solidFill>
                <a:latin typeface="Twinkl"/>
              </a:rPr>
              <a:t>eye</a:t>
            </a:r>
            <a:endParaRPr lang="en-GB" sz="2800" dirty="0">
              <a:solidFill>
                <a:srgbClr val="000000"/>
              </a:solidFill>
              <a:latin typeface="Twinkl"/>
            </a:endParaRPr>
          </a:p>
          <a:p>
            <a:endParaRPr lang="en-GB" sz="2800" dirty="0" smtClean="0">
              <a:solidFill>
                <a:srgbClr val="000000"/>
              </a:solidFill>
              <a:latin typeface="Twinkl"/>
            </a:endParaRPr>
          </a:p>
          <a:p>
            <a:r>
              <a:rPr lang="en-GB" sz="2800" dirty="0" smtClean="0">
                <a:solidFill>
                  <a:srgbClr val="000000"/>
                </a:solidFill>
                <a:latin typeface="Twinkl"/>
              </a:rPr>
              <a:t>In </a:t>
            </a:r>
            <a:r>
              <a:rPr lang="en-GB" sz="2800" dirty="0">
                <a:solidFill>
                  <a:srgbClr val="000000"/>
                </a:solidFill>
                <a:latin typeface="Twinkl"/>
              </a:rPr>
              <a:t>the distance</a:t>
            </a:r>
            <a:r>
              <a:rPr lang="en-GB" sz="2400" dirty="0">
                <a:solidFill>
                  <a:srgbClr val="000000"/>
                </a:solidFill>
                <a:latin typeface="Twinkl"/>
              </a:rPr>
              <a:t>	</a:t>
            </a:r>
            <a:endParaRPr lang="en-GB" sz="2400" dirty="0" smtClean="0">
              <a:solidFill>
                <a:srgbClr val="000000"/>
              </a:solidFill>
              <a:latin typeface="Twinkl"/>
            </a:endParaRPr>
          </a:p>
          <a:p>
            <a:endParaRPr lang="en-GB" sz="2400" dirty="0">
              <a:solidFill>
                <a:srgbClr val="000000"/>
              </a:solidFill>
              <a:latin typeface="Twinkl"/>
            </a:endParaRPr>
          </a:p>
          <a:p>
            <a:r>
              <a:rPr lang="en-GB" sz="1300" dirty="0">
                <a:solidFill>
                  <a:srgbClr val="000000"/>
                </a:solidFill>
                <a:latin typeface="Twinkl"/>
              </a:rPr>
              <a:t>	</a:t>
            </a:r>
          </a:p>
        </p:txBody>
      </p:sp>
      <p:sp>
        <p:nvSpPr>
          <p:cNvPr id="9" name="Rectangle 8"/>
          <p:cNvSpPr/>
          <p:nvPr/>
        </p:nvSpPr>
        <p:spPr>
          <a:xfrm>
            <a:off x="6773779" y="2358034"/>
            <a:ext cx="2370221" cy="1815882"/>
          </a:xfrm>
          <a:prstGeom prst="rect">
            <a:avLst/>
          </a:prstGeom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r>
              <a:rPr lang="en-GB" sz="2800" dirty="0"/>
              <a:t>Later that day	</a:t>
            </a:r>
          </a:p>
          <a:p>
            <a:endParaRPr lang="en-GB" sz="2800" dirty="0"/>
          </a:p>
          <a:p>
            <a:r>
              <a:rPr lang="en-GB" sz="2800" dirty="0"/>
              <a:t>Feeling excited </a:t>
            </a:r>
          </a:p>
        </p:txBody>
      </p:sp>
    </p:spTree>
    <p:extLst>
      <p:ext uri="{BB962C8B-B14F-4D97-AF65-F5344CB8AC3E}">
        <p14:creationId xmlns:p14="http://schemas.microsoft.com/office/powerpoint/2010/main" val="24833685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Friday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u="sng" dirty="0" smtClean="0">
                <a:latin typeface="Comic Sans MS" panose="030F0702030302020204" pitchFamily="66" charset="0"/>
              </a:rPr>
              <a:t>W.A.L.T.</a:t>
            </a: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Produce a final draft of your poem.</a:t>
            </a: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u="sng" dirty="0" smtClean="0">
                <a:latin typeface="Comic Sans MS" panose="030F0702030302020204" pitchFamily="66" charset="0"/>
              </a:rPr>
              <a:t>W.I.L.F.</a:t>
            </a: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You can proofread and edit your poem;</a:t>
            </a: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You can use your best handwriting and presentation skills.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8080" y="365126"/>
            <a:ext cx="1816765" cy="1816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13824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453021"/>
          </a:xfrm>
        </p:spPr>
        <p:txBody>
          <a:bodyPr>
            <a:normAutofit fontScale="90000"/>
          </a:bodyPr>
          <a:lstStyle/>
          <a:p>
            <a:r>
              <a:rPr lang="en-GB" sz="2800" u="sng" dirty="0" smtClean="0"/>
              <a:t>Task 1</a:t>
            </a:r>
            <a:endParaRPr lang="en-GB" sz="28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50495"/>
            <a:ext cx="7886700" cy="52264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Read through your poem from yesterday. </a:t>
            </a: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In a different pen/pencil, correct;</a:t>
            </a: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>
              <a:buFontTx/>
              <a:buChar char="-"/>
            </a:pPr>
            <a:r>
              <a:rPr lang="en-GB" dirty="0" smtClean="0">
                <a:latin typeface="Comic Sans MS" panose="030F0702030302020204" pitchFamily="66" charset="0"/>
              </a:rPr>
              <a:t>Missing punctuation;</a:t>
            </a:r>
          </a:p>
          <a:p>
            <a:pPr>
              <a:buFontTx/>
              <a:buChar char="-"/>
            </a:pPr>
            <a:r>
              <a:rPr lang="en-GB" dirty="0" smtClean="0">
                <a:latin typeface="Comic Sans MS" panose="030F0702030302020204" pitchFamily="66" charset="0"/>
              </a:rPr>
              <a:t>Spellings – use a dictionary;</a:t>
            </a: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Then:</a:t>
            </a: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- Improve any words or lines that you are not happy with;</a:t>
            </a:r>
          </a:p>
          <a:p>
            <a:pPr>
              <a:buFontTx/>
              <a:buChar char="-"/>
            </a:pPr>
            <a:r>
              <a:rPr lang="en-GB" dirty="0" smtClean="0">
                <a:latin typeface="Comic Sans MS" panose="030F0702030302020204" pitchFamily="66" charset="0"/>
              </a:rPr>
              <a:t>Change the order of your lines, if you want to.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8238" y="1746964"/>
            <a:ext cx="1816765" cy="1816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23486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u="sng" dirty="0" smtClean="0"/>
              <a:t>Task 2</a:t>
            </a:r>
            <a:endParaRPr lang="en-GB" sz="32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Use a new piece of paper:</a:t>
            </a: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514350" indent="-514350">
              <a:buAutoNum type="arabicPeriod"/>
            </a:pPr>
            <a:r>
              <a:rPr lang="en-GB" dirty="0" smtClean="0">
                <a:latin typeface="Comic Sans MS" panose="030F0702030302020204" pitchFamily="66" charset="0"/>
              </a:rPr>
              <a:t>Write the title of your poem (no date needed!) and write a final draft of your poem, adding in your improvements;</a:t>
            </a:r>
          </a:p>
          <a:p>
            <a:pPr marL="514350" indent="-514350">
              <a:buAutoNum type="arabicPeriod"/>
            </a:pPr>
            <a:r>
              <a:rPr lang="en-GB" dirty="0" smtClean="0">
                <a:latin typeface="Comic Sans MS" panose="030F0702030302020204" pitchFamily="66" charset="0"/>
              </a:rPr>
              <a:t>Illustrate your poem, using coloured </a:t>
            </a:r>
            <a:r>
              <a:rPr lang="en-GB" u="sng" dirty="0" smtClean="0">
                <a:latin typeface="Comic Sans MS" panose="030F0702030302020204" pitchFamily="66" charset="0"/>
              </a:rPr>
              <a:t>pencils</a:t>
            </a:r>
            <a:r>
              <a:rPr lang="en-GB" dirty="0" smtClean="0">
                <a:latin typeface="Comic Sans MS" panose="030F0702030302020204" pitchFamily="66" charset="0"/>
              </a:rPr>
              <a:t>.</a:t>
            </a: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Remember: If you are doing a shape poem, you will need to trace the outline of your shape first!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7235" y="119524"/>
            <a:ext cx="1816765" cy="1816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63399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smtClean="0"/>
              <a:t>Task 3</a:t>
            </a:r>
            <a:r>
              <a:rPr lang="en-GB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Read your poem to a grown-up. What do they like about your poem? Which is their favourite line? You could learn your poem and share a video of you reciting it on dojo, if you like!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8417" y="5173578"/>
            <a:ext cx="2111024" cy="1684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5767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1404687" cy="717716"/>
          </a:xfrm>
        </p:spPr>
        <p:txBody>
          <a:bodyPr>
            <a:normAutofit/>
          </a:bodyPr>
          <a:lstStyle/>
          <a:p>
            <a:r>
              <a:rPr lang="en-GB" sz="3200" u="sng" dirty="0" smtClean="0"/>
              <a:t>Task 1</a:t>
            </a:r>
            <a:endParaRPr lang="en-GB" sz="32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91127"/>
            <a:ext cx="7886700" cy="4584032"/>
          </a:xfrm>
        </p:spPr>
        <p:txBody>
          <a:bodyPr>
            <a:normAutofit fontScale="92500"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Carefully read the poem on the next slide and answer these questions: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pPr marL="514350" indent="-514350">
              <a:buAutoNum type="arabicPeriod"/>
            </a:pPr>
            <a:r>
              <a:rPr lang="en-GB" dirty="0" smtClean="0">
                <a:latin typeface="Comic Sans MS" panose="030F0702030302020204" pitchFamily="66" charset="0"/>
              </a:rPr>
              <a:t>What is the poem about?</a:t>
            </a:r>
          </a:p>
          <a:p>
            <a:pPr marL="514350" indent="-514350">
              <a:buAutoNum type="arabicPeriod"/>
            </a:pPr>
            <a:r>
              <a:rPr lang="en-GB" dirty="0" smtClean="0">
                <a:latin typeface="Comic Sans MS" panose="030F0702030302020204" pitchFamily="66" charset="0"/>
              </a:rPr>
              <a:t>Write down 1 or 2 pairs of words that rhyme;</a:t>
            </a: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u="sng" dirty="0" smtClean="0">
                <a:latin typeface="Comic Sans MS" panose="030F0702030302020204" pitchFamily="66" charset="0"/>
              </a:rPr>
              <a:t>Challenge!</a:t>
            </a: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Clap quietly as you read the poem again. Write down the words that you clap on (this is called the metre in poetry)</a:t>
            </a:r>
          </a:p>
        </p:txBody>
      </p:sp>
    </p:spTree>
    <p:extLst>
      <p:ext uri="{BB962C8B-B14F-4D97-AF65-F5344CB8AC3E}">
        <p14:creationId xmlns:p14="http://schemas.microsoft.com/office/powerpoint/2010/main" val="366241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66536" y="170488"/>
            <a:ext cx="5210927" cy="6450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1900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1404687" cy="717716"/>
          </a:xfrm>
        </p:spPr>
        <p:txBody>
          <a:bodyPr>
            <a:normAutofit/>
          </a:bodyPr>
          <a:lstStyle/>
          <a:p>
            <a:r>
              <a:rPr lang="en-GB" sz="3200" u="sng" dirty="0" smtClean="0"/>
              <a:t>Task 2</a:t>
            </a:r>
            <a:endParaRPr lang="en-GB" sz="32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91127"/>
            <a:ext cx="7886700" cy="4584032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Carefully read, or ask a grown-up to read to you, the poem on the next slide and answer these questions again: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pPr marL="514350" indent="-514350">
              <a:buAutoNum type="arabicPeriod"/>
            </a:pPr>
            <a:r>
              <a:rPr lang="en-GB" dirty="0" smtClean="0">
                <a:latin typeface="Comic Sans MS" panose="030F0702030302020204" pitchFamily="66" charset="0"/>
              </a:rPr>
              <a:t>What is the poem about?</a:t>
            </a:r>
          </a:p>
          <a:p>
            <a:pPr marL="514350" indent="-514350">
              <a:buAutoNum type="arabicPeriod"/>
            </a:pPr>
            <a:r>
              <a:rPr lang="en-GB" dirty="0" smtClean="0">
                <a:latin typeface="Comic Sans MS" panose="030F0702030302020204" pitchFamily="66" charset="0"/>
              </a:rPr>
              <a:t>Write down 1 or 2 pairs of words that rhyme;</a:t>
            </a: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u="sng" dirty="0" smtClean="0">
                <a:latin typeface="Comic Sans MS" panose="030F0702030302020204" pitchFamily="66" charset="0"/>
              </a:rPr>
              <a:t>Challenge!</a:t>
            </a: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Clap quietly as you read the poem again. Write down the words that you clap on (this is called the metre in poetry)</a:t>
            </a:r>
          </a:p>
        </p:txBody>
      </p:sp>
      <p:sp>
        <p:nvSpPr>
          <p:cNvPr id="4" name="Rectangle 3"/>
          <p:cNvSpPr/>
          <p:nvPr/>
        </p:nvSpPr>
        <p:spPr>
          <a:xfrm>
            <a:off x="1022684" y="5775159"/>
            <a:ext cx="7492666" cy="92333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en-GB" dirty="0" smtClean="0"/>
              <a:t>Both of these poems use iambic metre, which we can march to:</a:t>
            </a:r>
          </a:p>
          <a:p>
            <a:endParaRPr lang="en-GB" dirty="0" smtClean="0"/>
          </a:p>
          <a:p>
            <a:r>
              <a:rPr lang="en-GB" dirty="0" err="1" smtClean="0"/>
              <a:t>i</a:t>
            </a:r>
            <a:r>
              <a:rPr lang="en-GB" dirty="0" smtClean="0"/>
              <a:t> AM </a:t>
            </a:r>
            <a:r>
              <a:rPr lang="en-GB" dirty="0" err="1" smtClean="0"/>
              <a:t>i</a:t>
            </a:r>
            <a:r>
              <a:rPr lang="en-GB" dirty="0" smtClean="0"/>
              <a:t> AM </a:t>
            </a:r>
            <a:r>
              <a:rPr lang="en-GB" dirty="0" err="1" smtClean="0"/>
              <a:t>i</a:t>
            </a:r>
            <a:r>
              <a:rPr lang="en-GB" dirty="0" smtClean="0"/>
              <a:t> AM </a:t>
            </a:r>
            <a:r>
              <a:rPr lang="en-GB" dirty="0" err="1" smtClean="0"/>
              <a:t>i</a:t>
            </a:r>
            <a:r>
              <a:rPr lang="en-GB" dirty="0" smtClean="0"/>
              <a:t> AM  That’s how you remember Iambic.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229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55448" y="365126"/>
            <a:ext cx="4085195" cy="6284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640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could we include in a successful poem?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5441" y="237456"/>
            <a:ext cx="1819943" cy="1819943"/>
          </a:xfrm>
        </p:spPr>
      </p:pic>
    </p:spTree>
    <p:extLst>
      <p:ext uri="{BB962C8B-B14F-4D97-AF65-F5344CB8AC3E}">
        <p14:creationId xmlns:p14="http://schemas.microsoft.com/office/powerpoint/2010/main" val="26268137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45527"/>
          </a:xfrm>
        </p:spPr>
        <p:txBody>
          <a:bodyPr>
            <a:normAutofit/>
          </a:bodyPr>
          <a:lstStyle/>
          <a:p>
            <a:r>
              <a:rPr lang="en-GB" sz="3200" u="sng" dirty="0" smtClean="0"/>
              <a:t>Task 3</a:t>
            </a:r>
            <a:endParaRPr lang="en-GB" sz="32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27221"/>
            <a:ext cx="7886700" cy="4949742"/>
          </a:xfrm>
        </p:spPr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Choose either an acrostic poem, senses poem or a shape poem, and write a first draft today</a:t>
            </a:r>
            <a:r>
              <a:rPr lang="en-GB" dirty="0">
                <a:latin typeface="Comic Sans MS" panose="030F0702030302020204" pitchFamily="66" charset="0"/>
              </a:rPr>
              <a:t>;</a:t>
            </a:r>
            <a:endParaRPr lang="en-GB" dirty="0" smtClean="0"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Tomorrow, you will edit and write a final draft;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There are writing frames for each poem type on the next few slides, if you would like to use them.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7757" y="5606716"/>
            <a:ext cx="920414" cy="920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68377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20960" y="208715"/>
            <a:ext cx="4977645" cy="6348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57244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6144" y="473411"/>
            <a:ext cx="8586506" cy="4952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9371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</TotalTime>
  <Words>472</Words>
  <Application>Microsoft Office PowerPoint</Application>
  <PresentationFormat>On-screen Show (4:3)</PresentationFormat>
  <Paragraphs>70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Comic Sans MS</vt:lpstr>
      <vt:lpstr>Twinkl</vt:lpstr>
      <vt:lpstr>Office Theme</vt:lpstr>
      <vt:lpstr>W.A.L.T. Read and write poems about Easter.</vt:lpstr>
      <vt:lpstr>Task 1</vt:lpstr>
      <vt:lpstr>PowerPoint Presentation</vt:lpstr>
      <vt:lpstr>Task 2</vt:lpstr>
      <vt:lpstr>PowerPoint Presentation</vt:lpstr>
      <vt:lpstr>What could we include in a successful poem?</vt:lpstr>
      <vt:lpstr>Task 3</vt:lpstr>
      <vt:lpstr>PowerPoint Presentation</vt:lpstr>
      <vt:lpstr>PowerPoint Presentation</vt:lpstr>
      <vt:lpstr>PowerPoint Presentation</vt:lpstr>
      <vt:lpstr>PowerPoint Presentation</vt:lpstr>
      <vt:lpstr>Optional Task for Thursday or Friday</vt:lpstr>
      <vt:lpstr>Friday</vt:lpstr>
      <vt:lpstr>Task 1</vt:lpstr>
      <vt:lpstr>Task 2</vt:lpstr>
      <vt:lpstr>Task 3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W.A.L.T. Read and write poems about Easter.</dc:title>
  <dc:creator>David</dc:creator>
  <cp:lastModifiedBy>Nikki Chivers</cp:lastModifiedBy>
  <cp:revision>7</cp:revision>
  <dcterms:created xsi:type="dcterms:W3CDTF">2021-03-17T10:32:39Z</dcterms:created>
  <dcterms:modified xsi:type="dcterms:W3CDTF">2021-03-24T11:31:42Z</dcterms:modified>
</cp:coreProperties>
</file>