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SassoonCRInfant" panose="02010503020300020003" pitchFamily="2" charset="0"/>
      <p:regular r:id="rId8"/>
      <p:bold r:id="rId9"/>
      <p:italic r:id="rId10"/>
      <p:boldItalic r:id="rId11"/>
    </p:embeddedFont>
    <p:embeddedFont>
      <p:font typeface="Comfortaa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0OL86CcpzS7CWDrsEcIHALF02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5814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20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park.adobe.com/" TargetMode="External"/><Relationship Id="rId4" Type="http://schemas.openxmlformats.org/officeDocument/2006/relationships/hyperlink" Target="http://www.seatonsluicesouth.northumberland.sch.uk/website/year_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" y="107144"/>
            <a:ext cx="11902439" cy="106159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0015539" y="284593"/>
            <a:ext cx="1646100" cy="1128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81750" tIns="81750" rIns="81750" bIns="817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Add photos or videos to Class Dojo to show us your work!</a:t>
            </a:r>
            <a:endParaRPr i="0" u="none" strike="noStrike" cap="none" dirty="0">
              <a:solidFill>
                <a:schemeClr val="dk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0525" y="285356"/>
            <a:ext cx="6018169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75" tIns="101875" rIns="101875" bIns="101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My Home Learning Journey </a:t>
            </a:r>
            <a:r>
              <a:rPr lang="en-GB" sz="1500" i="0" u="none" strike="noStrike" cap="none" dirty="0" smtClean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Grid- </a:t>
            </a:r>
            <a:r>
              <a:rPr lang="en-GB" sz="1500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Week beginning: </a:t>
            </a:r>
            <a:r>
              <a:rPr lang="en-GB" sz="1500" dirty="0" smtClean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01.02.21</a:t>
            </a:r>
            <a:endParaRPr sz="1500" i="0" u="none" strike="noStrike" cap="none" dirty="0">
              <a:solidFill>
                <a:schemeClr val="dk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06328" y="1231567"/>
            <a:ext cx="10974900" cy="267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dirty="0" smtClean="0">
                <a:solidFill>
                  <a:srgbClr val="0070C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We hope you enjoy your home-learning tasks this week! Well done for working so hard.</a:t>
            </a:r>
            <a:r>
              <a:rPr lang="en-GB" sz="1200" b="1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</a:t>
            </a:r>
            <a:endParaRPr sz="1200" b="1" i="0" u="none" strike="noStrike" cap="none" dirty="0">
              <a:solidFill>
                <a:srgbClr val="FF0000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92" name="Google Shape;92;p1" descr="Recycling Crafts for Kids | Junk Modelling"/>
          <p:cNvSpPr/>
          <p:nvPr/>
        </p:nvSpPr>
        <p:spPr>
          <a:xfrm>
            <a:off x="1657054" y="-137614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 descr="Pirate treasure map hand drawn Royalty Free Vector Image"/>
          <p:cNvSpPr/>
          <p:nvPr/>
        </p:nvSpPr>
        <p:spPr>
          <a:xfrm>
            <a:off x="1787392" y="7562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 descr="File:Skull &amp; crossbones.svg - Wikipedia"/>
          <p:cNvSpPr/>
          <p:nvPr/>
        </p:nvSpPr>
        <p:spPr>
          <a:xfrm>
            <a:off x="1917729" y="152737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06328" y="1774529"/>
            <a:ext cx="3006437" cy="1559876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FF000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FF0000"/>
                </a:solidFill>
                <a:latin typeface="SassoonCRInfant" panose="02010503020300020003" pitchFamily="2" charset="0"/>
                <a:sym typeface="Arial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1" i="0" u="sng" strike="noStrike" cap="none" dirty="0" smtClean="0">
              <a:solidFill>
                <a:srgbClr val="FF0000"/>
              </a:solidFill>
              <a:latin typeface="SassoonCRInfant" panose="02010503020300020003" pitchFamily="2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your daily </a:t>
            </a:r>
            <a:r>
              <a:rPr lang="en-US" sz="1600" b="1" dirty="0" err="1" smtClean="0">
                <a:solidFill>
                  <a:srgbClr val="FF0000"/>
                </a:solidFill>
                <a:latin typeface="SassoonCRInfant" panose="02010503020300020003" pitchFamily="2" charset="0"/>
              </a:rPr>
              <a:t>maths</a:t>
            </a:r>
            <a:r>
              <a:rPr lang="en-US" sz="1600" b="1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lesson! Find all of the links on the website. They must be completed in order. </a:t>
            </a: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806037" y="3445144"/>
            <a:ext cx="3614400" cy="180609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B05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Task </a:t>
            </a:r>
            <a:r>
              <a:rPr lang="en-GB" sz="1600" b="1" i="0" u="sng" strike="noStrike" cap="none" dirty="0" smtClean="0">
                <a:solidFill>
                  <a:srgbClr val="00B05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US" sz="1600" b="1" u="sng" dirty="0">
              <a:solidFill>
                <a:srgbClr val="00B050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0" strike="noStrike" cap="none" dirty="0" smtClean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This task will take the next 2 weeks to complete. Read through the PowerPoint to help you plan your ‘Round the World Trip’! </a:t>
            </a: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b="1" i="0" u="sng" strike="noStrike" cap="none" dirty="0" smtClean="0">
              <a:solidFill>
                <a:srgbClr val="00B050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8077714" y="3526009"/>
            <a:ext cx="3368700" cy="1036656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Reading</a:t>
            </a:r>
            <a:endParaRPr sz="1600" i="0" u="none" strike="noStrike" cap="none" dirty="0">
              <a:solidFill>
                <a:srgbClr val="0000FF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dirty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Access Bug Club and read for at least 15 minutes per day</a:t>
            </a:r>
            <a:r>
              <a:rPr lang="en-GB" sz="1600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.</a:t>
            </a:r>
            <a:endParaRPr sz="1600"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047239" y="1812254"/>
            <a:ext cx="3614400" cy="1559876"/>
          </a:xfrm>
          <a:prstGeom prst="rect">
            <a:avLst/>
          </a:prstGeom>
          <a:noFill/>
          <a:ln w="9525" cap="flat" cmpd="sng">
            <a:solidFill>
              <a:srgbClr val="FF33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u="sng" dirty="0">
                <a:solidFill>
                  <a:srgbClr val="FF33CC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Task </a:t>
            </a:r>
            <a:r>
              <a:rPr lang="en-GB" sz="1600" b="1" u="sng" dirty="0" smtClean="0">
                <a:solidFill>
                  <a:srgbClr val="FF33CC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5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How is your project getting on? Spend some time finishing it this week. Please send us some photos or ask an adult to film you presenting what you have produced.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5136" y="3526009"/>
            <a:ext cx="3125388" cy="1313655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70C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0070C0"/>
                </a:solidFill>
                <a:latin typeface="SassoonCRInfant" panose="02010503020300020003" pitchFamily="2" charset="0"/>
                <a:sym typeface="Arial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1" i="0" u="sng" strike="noStrike" cap="none" dirty="0" smtClean="0">
              <a:solidFill>
                <a:srgbClr val="0070C0"/>
              </a:solidFill>
              <a:latin typeface="+mn-lt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your daily </a:t>
            </a:r>
            <a:r>
              <a:rPr lang="en-US" sz="1600" b="1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English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lesson. This week, we’re focusing on letter writing. </a:t>
            </a:r>
            <a:endParaRPr lang="en-US" sz="1600" dirty="0" smtClean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819787" y="1773640"/>
            <a:ext cx="3586901" cy="1559876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3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Use the </a:t>
            </a:r>
            <a:r>
              <a:rPr lang="en-US" sz="1600" b="1" i="0" u="sng" strike="noStrike" cap="none" dirty="0" smtClean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Science </a:t>
            </a:r>
            <a:r>
              <a:rPr lang="en-US" sz="1600" i="0" strike="noStrike" cap="none" dirty="0" smtClean="0">
                <a:solidFill>
                  <a:schemeClr val="tx1"/>
                </a:solidFill>
                <a:latin typeface="SassoonCRInfant" panose="02010503020300020003" pitchFamily="2" charset="0"/>
                <a:sym typeface="Arial"/>
              </a:rPr>
              <a:t>resource on the website to learn about melting, condensation and evaporation. 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Set up some of the demonstrations for yourself.</a:t>
            </a:r>
            <a:endParaRPr lang="en-GB" sz="1600" b="1" i="0" u="sng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2059" y="305891"/>
            <a:ext cx="2951311" cy="60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SassoonCRInfant" panose="02010503020300020003" pitchFamily="2" charset="0"/>
              </a:rPr>
              <a:t>      Links to resources can be found here:                </a:t>
            </a:r>
            <a:r>
              <a:rPr lang="en-US" sz="1100" dirty="0" smtClean="0">
                <a:hlinkClick r:id="rId4"/>
              </a:rPr>
              <a:t>http</a:t>
            </a:r>
            <a:r>
              <a:rPr lang="en-US" sz="1100" dirty="0">
                <a:hlinkClick r:id="rId4"/>
              </a:rPr>
              <a:t>://</a:t>
            </a:r>
            <a:r>
              <a:rPr lang="en-US" sz="1100" dirty="0" smtClean="0">
                <a:hlinkClick r:id="rId4"/>
              </a:rPr>
              <a:t>www.seatonsluicesouth.northumberland.sch.uk/website/year_4/</a:t>
            </a:r>
            <a:r>
              <a:rPr lang="en-US" sz="1100" dirty="0" smtClean="0"/>
              <a:t> </a:t>
            </a:r>
            <a:endParaRPr lang="en-GB" sz="1100" dirty="0"/>
          </a:p>
        </p:txBody>
      </p:sp>
      <p:sp>
        <p:nvSpPr>
          <p:cNvPr id="17" name="Google Shape;98;p1"/>
          <p:cNvSpPr txBox="1"/>
          <p:nvPr/>
        </p:nvSpPr>
        <p:spPr>
          <a:xfrm>
            <a:off x="3792288" y="5420671"/>
            <a:ext cx="3614400" cy="975100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sng" strike="noStrike" cap="none" dirty="0" smtClean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Times tables</a:t>
            </a: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Please continue to learn your12 times table. There are some more resources to help you practise on the website.</a:t>
            </a:r>
            <a:endParaRPr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8" name="Google Shape;98;p1"/>
          <p:cNvSpPr txBox="1"/>
          <p:nvPr/>
        </p:nvSpPr>
        <p:spPr>
          <a:xfrm>
            <a:off x="352011" y="4987957"/>
            <a:ext cx="3125388" cy="1036656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sng" strike="noStrike" cap="none" dirty="0" smtClean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Spellings</a:t>
            </a:r>
            <a:endParaRPr sz="1600" i="0" u="none" strike="noStrike" cap="none" dirty="0">
              <a:solidFill>
                <a:srgbClr val="0000FF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Spellings are on the website for you to look at. </a:t>
            </a:r>
            <a:endParaRPr sz="1600"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9" name="Google Shape;98;p1"/>
          <p:cNvSpPr txBox="1"/>
          <p:nvPr/>
        </p:nvSpPr>
        <p:spPr>
          <a:xfrm>
            <a:off x="8077714" y="4757125"/>
            <a:ext cx="3368700" cy="1498321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u="sng" dirty="0" smtClean="0">
                <a:solidFill>
                  <a:srgbClr val="FFC00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Computing</a:t>
            </a:r>
            <a:endParaRPr sz="1600" i="0" u="none" strike="noStrike" cap="none" dirty="0" smtClean="0">
              <a:solidFill>
                <a:srgbClr val="FFC000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 smtClean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lvl="0" algn="ctr">
              <a:buSzPts val="1400"/>
            </a:pPr>
            <a:r>
              <a:rPr lang="en-GB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Did you have a go at using Adobe Spark? </a:t>
            </a:r>
            <a:r>
              <a:rPr lang="en-GB" sz="1200" dirty="0" smtClean="0">
                <a:latin typeface="SassoonCRInfant" panose="02010503020300020003" pitchFamily="2" charset="0"/>
                <a:hlinkClick r:id="rId5"/>
              </a:rPr>
              <a:t>Make </a:t>
            </a:r>
            <a:r>
              <a:rPr lang="en-GB" sz="1200" dirty="0">
                <a:latin typeface="SassoonCRInfant" panose="02010503020300020003" pitchFamily="2" charset="0"/>
                <a:hlinkClick r:id="rId5"/>
              </a:rPr>
              <a:t>Social Graphics, Short Videos, and Web Pages To Stand Out—In Minutes | Adobe </a:t>
            </a:r>
            <a:r>
              <a:rPr lang="en-GB" sz="1200" dirty="0" smtClean="0">
                <a:latin typeface="SassoonCRInfant" panose="02010503020300020003" pitchFamily="2" charset="0"/>
                <a:hlinkClick r:id="rId5"/>
              </a:rPr>
              <a:t>Spark</a:t>
            </a:r>
            <a:r>
              <a:rPr lang="en-GB" sz="1200" dirty="0" smtClean="0">
                <a:latin typeface="SassoonCRInfant" panose="02010503020300020003" pitchFamily="2" charset="0"/>
              </a:rPr>
              <a:t>. If not, have a go this week- it’s really easy to sue and great for developing your IT skills.</a:t>
            </a:r>
            <a:endParaRPr sz="1200"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282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SassoonCRInfant</vt:lpstr>
      <vt:lpstr>Comfortaa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Nikki Chivers</cp:lastModifiedBy>
  <cp:revision>20</cp:revision>
  <dcterms:created xsi:type="dcterms:W3CDTF">2020-06-14T18:36:53Z</dcterms:created>
  <dcterms:modified xsi:type="dcterms:W3CDTF">2021-01-27T14:00:24Z</dcterms:modified>
</cp:coreProperties>
</file>