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990099"/>
    <a:srgbClr val="FFFFCC"/>
    <a:srgbClr val="FF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4660"/>
  </p:normalViewPr>
  <p:slideViewPr>
    <p:cSldViewPr>
      <p:cViewPr>
        <p:scale>
          <a:sx n="100" d="100"/>
          <a:sy n="100" d="100"/>
        </p:scale>
        <p:origin x="-43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4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4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7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3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8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4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3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0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69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2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F86CA-E92C-4E5B-B110-FDE1B74F1DD4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9550-969E-4678-9716-F5897EC3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9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49265" y="4824579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1335685" y="3573016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31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20659" y="475148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6554788" y="3375649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7630043" y="4868295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483177" y="4658053"/>
            <a:ext cx="601216" cy="780352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5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20659" y="475148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6554788" y="3375649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7630043" y="4868295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483177" y="4658053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4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139952" y="475148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4711843" y="3505268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5953935" y="5118180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092280" y="3933057"/>
            <a:ext cx="1317054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4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139952" y="475148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4711843" y="3505268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5953935" y="5118180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5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817361" y="4523022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4377513" y="3095301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5666490" y="4827356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8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28219" y="3859962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821988" y="263691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5113394" y="42257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99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15816" y="474195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487707" y="3465004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722606" y="5018857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0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131840" y="5120936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642665" y="3784454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788024" y="5310730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738179" y="4114544"/>
            <a:ext cx="2109141" cy="266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35549" y="457097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583930" y="4658469"/>
            <a:ext cx="457200" cy="330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583930" y="4983438"/>
            <a:ext cx="41763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77828" y="5140752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5981323" y="4200083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6737407" y="5440638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603076" y="6467824"/>
            <a:ext cx="601216" cy="7803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 flipH="1">
            <a:off x="8409333" y="3933057"/>
            <a:ext cx="45719" cy="275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738179" y="4114544"/>
            <a:ext cx="2109141" cy="266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35549" y="4570975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583930" y="4658469"/>
            <a:ext cx="457200" cy="330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583930" y="4983438"/>
            <a:ext cx="41763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9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250166" y="4227678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592502" y="339713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5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4946" y="4761447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1956837" y="3404018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2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519520" y="3828721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592502" y="339713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4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120736" y="3066560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592502" y="339713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94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15386" y="2389539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489855" y="342900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1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15386" y="3139731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489855" y="342900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6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27784" y="5063134"/>
            <a:ext cx="2037522" cy="1783046"/>
            <a:chOff x="3513583" y="4183627"/>
            <a:chExt cx="2037522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513583" y="4540332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094956" y="3789762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4298820" y="5198322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59080" y="3429000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44408" y="3140967"/>
            <a:ext cx="619844" cy="36867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alf Frame 13"/>
          <p:cNvSpPr/>
          <p:nvPr/>
        </p:nvSpPr>
        <p:spPr>
          <a:xfrm>
            <a:off x="7452320" y="3429000"/>
            <a:ext cx="914400" cy="914400"/>
          </a:xfrm>
          <a:prstGeom prst="halfFram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489855" y="3429000"/>
            <a:ext cx="1075842" cy="1254005"/>
          </a:xfrm>
          <a:prstGeom prst="trapezoid">
            <a:avLst>
              <a:gd name="adj" fmla="val 262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911480" y="3581400"/>
            <a:ext cx="601216" cy="7803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2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BY BENJAMIN</a:t>
            </a:r>
            <a:br>
              <a:rPr lang="en-GB" dirty="0" smtClean="0"/>
            </a:br>
            <a:r>
              <a:rPr lang="en-GB" dirty="0" smtClean="0"/>
              <a:t>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09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229600" cy="1143000"/>
          </a:xfrm>
        </p:spPr>
        <p:txBody>
          <a:bodyPr/>
          <a:lstStyle/>
          <a:p>
            <a:r>
              <a:rPr lang="en-GB" dirty="0" smtClean="0"/>
              <a:t>HOPE YOU ENJOYED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3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229600" cy="1143000"/>
          </a:xfrm>
        </p:spPr>
        <p:txBody>
          <a:bodyPr/>
          <a:lstStyle/>
          <a:p>
            <a:r>
              <a:rPr lang="en-GB" dirty="0" smtClean="0"/>
              <a:t>HOPE YOU ENJOYED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96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7776864" cy="3312368"/>
          </a:xfrm>
        </p:spPr>
        <p:txBody>
          <a:bodyPr/>
          <a:lstStyle/>
          <a:p>
            <a:r>
              <a:rPr lang="en-GB" dirty="0" smtClean="0"/>
              <a:t>THE END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BY BENJAMIN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07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7776864" cy="3312368"/>
          </a:xfrm>
        </p:spPr>
        <p:txBody>
          <a:bodyPr/>
          <a:lstStyle/>
          <a:p>
            <a:r>
              <a:rPr lang="en-GB" dirty="0" smtClean="0"/>
              <a:t>THE END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BY BENJAMIN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25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"/>
    </mc:Choice>
    <mc:Fallback>
      <p:transition spd="slow" advTm="5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06265" y="4741734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1692685" y="3354891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3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80880" y="4761447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2152771" y="3404018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9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316761" y="4580609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2903181" y="3334696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5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68879" y="474389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3959306" y="3361390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5154054" y="5063063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9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39654" y="474389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4811545" y="3361390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6024829" y="4867339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8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90636" y="474389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5728942" y="3361390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6975811" y="4867339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9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741978" y="4743895"/>
            <a:ext cx="2098588" cy="1783046"/>
            <a:chOff x="3452517" y="4183627"/>
            <a:chExt cx="2098588" cy="1783046"/>
          </a:xfrm>
          <a:blipFill>
            <a:blip r:embed="rId2"/>
            <a:tile tx="0" ty="0" sx="100000" sy="100000" flip="none" algn="tl"/>
          </a:blipFill>
        </p:grpSpPr>
        <p:sp>
          <p:nvSpPr>
            <p:cNvPr id="12" name="Can 11"/>
            <p:cNvSpPr/>
            <p:nvPr/>
          </p:nvSpPr>
          <p:spPr>
            <a:xfrm>
              <a:off x="4323292" y="4183627"/>
              <a:ext cx="914400" cy="1216152"/>
            </a:xfrm>
            <a:prstGeom prst="ca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L-Shape 1"/>
            <p:cNvSpPr/>
            <p:nvPr/>
          </p:nvSpPr>
          <p:spPr>
            <a:xfrm>
              <a:off x="4427983" y="5399779"/>
              <a:ext cx="539525" cy="51604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Half Frame 7"/>
            <p:cNvSpPr/>
            <p:nvPr/>
          </p:nvSpPr>
          <p:spPr>
            <a:xfrm>
              <a:off x="3452517" y="4487961"/>
              <a:ext cx="914400" cy="914400"/>
            </a:xfrm>
            <a:prstGeom prst="halfFram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L-Shape 8"/>
            <p:cNvSpPr/>
            <p:nvPr/>
          </p:nvSpPr>
          <p:spPr>
            <a:xfrm>
              <a:off x="4967509" y="5431195"/>
              <a:ext cx="583596" cy="53547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Smiley Face 3"/>
          <p:cNvSpPr/>
          <p:nvPr/>
        </p:nvSpPr>
        <p:spPr>
          <a:xfrm>
            <a:off x="6313869" y="3356599"/>
            <a:ext cx="1512168" cy="1656184"/>
          </a:xfrm>
          <a:prstGeom prst="smileyFac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7336833" y="4875500"/>
            <a:ext cx="978408" cy="48463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483177" y="4658053"/>
            <a:ext cx="601216" cy="780352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33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</Words>
  <Application>Microsoft Office PowerPoint</Application>
  <PresentationFormat>On-screen Show (4:3)</PresentationFormat>
  <Paragraphs>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BY BENJAMIN                       </vt:lpstr>
      <vt:lpstr>HOPE YOU ENJOYED</vt:lpstr>
      <vt:lpstr>HOPE YOU ENJOYED</vt:lpstr>
      <vt:lpstr>THE END  BY BENJAMIN</vt:lpstr>
      <vt:lpstr>THE END  BY BENJAMIN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Robinson</dc:creator>
  <cp:lastModifiedBy>Benjamin Robinson</cp:lastModifiedBy>
  <cp:revision>20</cp:revision>
  <dcterms:created xsi:type="dcterms:W3CDTF">2019-01-08T14:24:43Z</dcterms:created>
  <dcterms:modified xsi:type="dcterms:W3CDTF">2019-01-29T15:04:32Z</dcterms:modified>
</cp:coreProperties>
</file>